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73BDE4-83CF-4437-B341-951AF4B3B9D9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DE8FBF-093A-45AE-B057-FD456C8BF70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3479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EAAFE23-A259-4C8B-9F65-FB125E1138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271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889A45-2D2D-4FD0-B55B-505BFCF4ED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091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D28300-7BC0-4A8E-8D15-438D2D6AF2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916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417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76A8DC-CB70-406A-B89A-627BFEA614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57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1AF2CF-CA33-489C-AE4B-058DB90045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46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0368D3-010C-4328-86A5-017B3D2ACF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963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5C1883-DC24-4792-837B-7BC6F260C4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607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0925CF-AE28-43DF-A6C4-E5F53DD8D1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79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B27BEA-66A8-45D0-B026-93ABD8C962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510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E08A49-4E32-4A69-8EE0-5AC1FB3D30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423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Praise, my soul, the King of heaven;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to his feet your tribute bring;</a:t>
            </a:r>
            <a:endParaRPr lang="en-NZ" dirty="0"/>
          </a:p>
          <a:p>
            <a:r>
              <a:rPr lang="en-GB" dirty="0"/>
              <a:t>	ransomed, healed, restored, forgiven,</a:t>
            </a:r>
            <a:endParaRPr lang="en-NZ" dirty="0"/>
          </a:p>
          <a:p>
            <a:r>
              <a:rPr lang="en-GB" dirty="0"/>
              <a:t>		who like me his praise should sing?</a:t>
            </a:r>
            <a:endParaRPr lang="en-NZ" dirty="0"/>
          </a:p>
          <a:p>
            <a:r>
              <a:rPr lang="en-GB" dirty="0"/>
              <a:t>	Alleluia, alleluia!</a:t>
            </a:r>
            <a:endParaRPr lang="en-NZ" dirty="0"/>
          </a:p>
          <a:p>
            <a:r>
              <a:rPr lang="en-GB" dirty="0"/>
              <a:t>		praise the everlasting King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164]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Praise him for his grace and favour</a:t>
            </a:r>
            <a:endParaRPr lang="en-NZ" dirty="0"/>
          </a:p>
          <a:p>
            <a:r>
              <a:rPr lang="en-GB" dirty="0"/>
              <a:t>		to our fathers in distress.</a:t>
            </a:r>
            <a:endParaRPr lang="en-NZ" dirty="0"/>
          </a:p>
          <a:p>
            <a:r>
              <a:rPr lang="en-GB" dirty="0"/>
              <a:t>	Praise him, still the same forever,</a:t>
            </a:r>
            <a:endParaRPr lang="en-NZ" dirty="0"/>
          </a:p>
          <a:p>
            <a:r>
              <a:rPr lang="en-GB" dirty="0"/>
              <a:t>		slow to chide, and swift to bless:</a:t>
            </a:r>
            <a:endParaRPr lang="en-NZ" dirty="0"/>
          </a:p>
          <a:p>
            <a:r>
              <a:rPr lang="en-GB" dirty="0"/>
              <a:t>	Alleluia, alleluia!</a:t>
            </a:r>
            <a:endParaRPr lang="en-NZ" dirty="0"/>
          </a:p>
          <a:p>
            <a:r>
              <a:rPr lang="en-GB" dirty="0"/>
              <a:t>		glorious in his faithfulness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Father-like he tends and spares us;</a:t>
            </a:r>
            <a:endParaRPr lang="en-NZ" dirty="0"/>
          </a:p>
          <a:p>
            <a:r>
              <a:rPr lang="en-GB" dirty="0"/>
              <a:t>		well our feeble frame he knows.</a:t>
            </a:r>
            <a:endParaRPr lang="en-NZ" dirty="0"/>
          </a:p>
          <a:p>
            <a:r>
              <a:rPr lang="en-GB" dirty="0"/>
              <a:t>	In his hand he gently bears us,</a:t>
            </a:r>
            <a:endParaRPr lang="en-NZ" dirty="0"/>
          </a:p>
          <a:p>
            <a:r>
              <a:rPr lang="en-GB" dirty="0"/>
              <a:t>		rescues us from all our foes:</a:t>
            </a:r>
            <a:endParaRPr lang="en-NZ" dirty="0"/>
          </a:p>
          <a:p>
            <a:r>
              <a:rPr lang="en-GB" dirty="0"/>
              <a:t>	Alleluia, alleluia!</a:t>
            </a:r>
            <a:endParaRPr lang="en-NZ" dirty="0"/>
          </a:p>
          <a:p>
            <a:r>
              <a:rPr lang="en-GB" dirty="0"/>
              <a:t>		widely as his mercy flows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183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Frail as summer’s </a:t>
            </a:r>
            <a:r>
              <a:rPr lang="en-GB" dirty="0" err="1"/>
              <a:t>flow’r</a:t>
            </a:r>
            <a:r>
              <a:rPr lang="en-GB" dirty="0"/>
              <a:t> we flourish;</a:t>
            </a:r>
            <a:endParaRPr lang="en-NZ" dirty="0"/>
          </a:p>
          <a:p>
            <a:r>
              <a:rPr lang="en-GB" dirty="0"/>
              <a:t>		blows the wind and it is gone;</a:t>
            </a:r>
            <a:endParaRPr lang="en-NZ" dirty="0"/>
          </a:p>
          <a:p>
            <a:r>
              <a:rPr lang="en-GB" dirty="0"/>
              <a:t>	but while mortals rise and perish</a:t>
            </a:r>
            <a:endParaRPr lang="en-NZ" dirty="0"/>
          </a:p>
          <a:p>
            <a:r>
              <a:rPr lang="en-GB" dirty="0"/>
              <a:t>		God endures unchanging on:</a:t>
            </a:r>
            <a:endParaRPr lang="en-NZ" dirty="0"/>
          </a:p>
          <a:p>
            <a:r>
              <a:rPr lang="en-GB" dirty="0"/>
              <a:t>	Alleluia, alleluia!</a:t>
            </a:r>
            <a:endParaRPr lang="en-NZ" dirty="0"/>
          </a:p>
          <a:p>
            <a:r>
              <a:rPr lang="en-GB" dirty="0"/>
              <a:t>		praise the high eternal One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0728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Angels, help us to adore him;</a:t>
            </a:r>
            <a:endParaRPr lang="en-NZ" dirty="0"/>
          </a:p>
          <a:p>
            <a:r>
              <a:rPr lang="en-GB" dirty="0"/>
              <a:t>		you behold him face to face.</a:t>
            </a:r>
            <a:endParaRPr lang="en-NZ" dirty="0"/>
          </a:p>
          <a:p>
            <a:r>
              <a:rPr lang="en-GB" dirty="0"/>
              <a:t>	Sun and moon, bow down before him,</a:t>
            </a:r>
            <a:endParaRPr lang="en-NZ" dirty="0"/>
          </a:p>
          <a:p>
            <a:r>
              <a:rPr lang="en-GB" dirty="0"/>
              <a:t>		dwellers all in time and space:</a:t>
            </a:r>
            <a:endParaRPr lang="en-NZ" dirty="0"/>
          </a:p>
          <a:p>
            <a:r>
              <a:rPr lang="en-GB" dirty="0"/>
              <a:t>	Alleluia, alleluia!</a:t>
            </a:r>
            <a:endParaRPr lang="en-NZ" dirty="0"/>
          </a:p>
          <a:p>
            <a:r>
              <a:rPr lang="en-GB" dirty="0"/>
              <a:t>		praise with us the God of grace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164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103. Henry F. </a:t>
            </a:r>
            <a:r>
              <a:rPr lang="en-GB" sz="1000" dirty="0" err="1"/>
              <a:t>Lyte</a:t>
            </a:r>
            <a:r>
              <a:rPr lang="en-GB" sz="1000" dirty="0"/>
              <a:t>, 1834, alt.</a:t>
            </a:r>
            <a:endParaRPr lang="en-NZ" sz="1000" dirty="0"/>
          </a:p>
          <a:p>
            <a:pPr algn="r"/>
            <a:r>
              <a:rPr lang="en-GB" sz="1000" dirty="0"/>
              <a:t>Tune: John Goss, 1869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2014-02-26T09:48:27Z</dcterms:created>
  <dcterms:modified xsi:type="dcterms:W3CDTF">2014-02-26T09:49:51Z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